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8FD1-EF00-4F7A-9AB9-5A9B710D870F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1AC3-9A31-43DD-86B3-29B103F64D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000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8FD1-EF00-4F7A-9AB9-5A9B710D870F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1AC3-9A31-43DD-86B3-29B103F64D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194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8FD1-EF00-4F7A-9AB9-5A9B710D870F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1AC3-9A31-43DD-86B3-29B103F64D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7340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8FD1-EF00-4F7A-9AB9-5A9B710D870F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1AC3-9A31-43DD-86B3-29B103F64D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885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8FD1-EF00-4F7A-9AB9-5A9B710D870F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1AC3-9A31-43DD-86B3-29B103F64D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6035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8FD1-EF00-4F7A-9AB9-5A9B710D870F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1AC3-9A31-43DD-86B3-29B103F64D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605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8FD1-EF00-4F7A-9AB9-5A9B710D870F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1AC3-9A31-43DD-86B3-29B103F64D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435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8FD1-EF00-4F7A-9AB9-5A9B710D870F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1AC3-9A31-43DD-86B3-29B103F64D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987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8FD1-EF00-4F7A-9AB9-5A9B710D870F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1AC3-9A31-43DD-86B3-29B103F64D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331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8FD1-EF00-4F7A-9AB9-5A9B710D870F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1AC3-9A31-43DD-86B3-29B103F64D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681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8FD1-EF00-4F7A-9AB9-5A9B710D870F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1AC3-9A31-43DD-86B3-29B103F64D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094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68FD1-EF00-4F7A-9AB9-5A9B710D870F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D1AC3-9A31-43DD-86B3-29B103F64D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2867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020" y="0"/>
            <a:ext cx="111341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434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日本出版販売株式会社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日本出版販売株式会社</dc:creator>
  <cp:lastModifiedBy>日本出版販売株式会社</cp:lastModifiedBy>
  <cp:revision>10</cp:revision>
  <dcterms:created xsi:type="dcterms:W3CDTF">2019-10-10T02:33:07Z</dcterms:created>
  <dcterms:modified xsi:type="dcterms:W3CDTF">2019-11-05T05:15:13Z</dcterms:modified>
</cp:coreProperties>
</file>