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00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19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34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88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03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60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43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98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33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68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09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68FD1-EF00-4F7A-9AB9-5A9B710D870F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D1AC3-9A31-43DD-86B3-29B103F64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86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20" y="0"/>
            <a:ext cx="111341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43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日本出版販売株式会社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日本出版販売株式会社</dc:creator>
  <cp:lastModifiedBy>日本出版販売株式会社</cp:lastModifiedBy>
  <cp:revision>10</cp:revision>
  <dcterms:created xsi:type="dcterms:W3CDTF">2019-10-10T02:33:07Z</dcterms:created>
  <dcterms:modified xsi:type="dcterms:W3CDTF">2019-11-05T05:15:13Z</dcterms:modified>
</cp:coreProperties>
</file>